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A93E-5D2F-4EF2-8E19-CF2746129D69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C7C-1AC8-4083-85D1-024AB672D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15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A93E-5D2F-4EF2-8E19-CF2746129D69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C7C-1AC8-4083-85D1-024AB672D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99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A93E-5D2F-4EF2-8E19-CF2746129D69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C7C-1AC8-4083-85D1-024AB672D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09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A93E-5D2F-4EF2-8E19-CF2746129D69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C7C-1AC8-4083-85D1-024AB672D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40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A93E-5D2F-4EF2-8E19-CF2746129D69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C7C-1AC8-4083-85D1-024AB672D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85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A93E-5D2F-4EF2-8E19-CF2746129D69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C7C-1AC8-4083-85D1-024AB672D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65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A93E-5D2F-4EF2-8E19-CF2746129D69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C7C-1AC8-4083-85D1-024AB672D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89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A93E-5D2F-4EF2-8E19-CF2746129D69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C7C-1AC8-4083-85D1-024AB672D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48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A93E-5D2F-4EF2-8E19-CF2746129D69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C7C-1AC8-4083-85D1-024AB672D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94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A93E-5D2F-4EF2-8E19-CF2746129D69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C7C-1AC8-4083-85D1-024AB672D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32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A93E-5D2F-4EF2-8E19-CF2746129D69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1C7C-1AC8-4083-85D1-024AB672D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63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A93E-5D2F-4EF2-8E19-CF2746129D69}" type="datetimeFigureOut">
              <a:rPr lang="it-IT" smtClean="0"/>
              <a:t>28/06/2018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1C7C-1AC8-4083-85D1-024AB672DD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51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45920" y="2584703"/>
            <a:ext cx="9144000" cy="1132523"/>
          </a:xfrm>
        </p:spPr>
        <p:txBody>
          <a:bodyPr/>
          <a:lstStyle/>
          <a:p>
            <a:r>
              <a:rPr lang="it-IT" dirty="0"/>
              <a:t>IL RISVEGLIO DELLA FALDA</a:t>
            </a:r>
          </a:p>
        </p:txBody>
      </p:sp>
    </p:spTree>
    <p:extLst>
      <p:ext uri="{BB962C8B-B14F-4D97-AF65-F5344CB8AC3E}">
        <p14:creationId xmlns:p14="http://schemas.microsoft.com/office/powerpoint/2010/main" val="28148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6" y="-13938"/>
            <a:ext cx="5145024" cy="6860033"/>
          </a:xfrm>
        </p:spPr>
      </p:pic>
    </p:spTree>
    <p:extLst>
      <p:ext uri="{BB962C8B-B14F-4D97-AF65-F5344CB8AC3E}">
        <p14:creationId xmlns:p14="http://schemas.microsoft.com/office/powerpoint/2010/main" val="122325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6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56" y="963168"/>
            <a:ext cx="5754624" cy="43159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8" y="963168"/>
            <a:ext cx="5754624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98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IL RISVEGLIO DELLA FALDA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RISVEGLIO DELLA FALDA</dc:title>
  <dc:creator>Ester</dc:creator>
  <cp:lastModifiedBy>dirigente</cp:lastModifiedBy>
  <cp:revision>1</cp:revision>
  <dcterms:created xsi:type="dcterms:W3CDTF">2018-06-26T18:01:49Z</dcterms:created>
  <dcterms:modified xsi:type="dcterms:W3CDTF">2018-06-28T14:46:56Z</dcterms:modified>
</cp:coreProperties>
</file>